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4" r:id="rId4"/>
    <p:sldId id="265" r:id="rId5"/>
    <p:sldId id="267" r:id="rId6"/>
    <p:sldId id="273" r:id="rId7"/>
    <p:sldId id="266" r:id="rId8"/>
    <p:sldId id="268" r:id="rId9"/>
    <p:sldId id="271" r:id="rId10"/>
    <p:sldId id="27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D6A-4BA6-A1AB-43ED00E1A5A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D6A-4BA6-A1AB-43ED00E1A5A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D6A-4BA6-A1AB-43ED00E1A5A1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D6A-4BA6-A1AB-43ED00E1A5A1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D6A-4BA6-A1AB-43ED00E1A5A1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D6A-4BA6-A1AB-43ED00E1A5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</c:v>
                </c:pt>
                <c:pt idx="1">
                  <c:v>108</c:v>
                </c:pt>
                <c:pt idx="2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6A-4BA6-A1AB-43ED00E1A5A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CD6A-4BA6-A1AB-43ED00E1A5A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CD6A-4BA6-A1AB-43ED00E1A5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2836768"/>
        <c:axId val="612837424"/>
      </c:barChart>
      <c:catAx>
        <c:axId val="61283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2837424"/>
        <c:crosses val="autoZero"/>
        <c:auto val="1"/>
        <c:lblAlgn val="ctr"/>
        <c:lblOffset val="100"/>
        <c:noMultiLvlLbl val="0"/>
      </c:catAx>
      <c:valAx>
        <c:axId val="612837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283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B9DB-82FD-448B-9C6B-5881A21DB2BE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3E91-858F-48F7-97DD-1240C5560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52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B9DB-82FD-448B-9C6B-5881A21DB2BE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3E91-858F-48F7-97DD-1240C5560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9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B9DB-82FD-448B-9C6B-5881A21DB2BE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3E91-858F-48F7-97DD-1240C5560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22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B9DB-82FD-448B-9C6B-5881A21DB2BE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3E91-858F-48F7-97DD-1240C5560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589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B9DB-82FD-448B-9C6B-5881A21DB2BE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3E91-858F-48F7-97DD-1240C5560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82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B9DB-82FD-448B-9C6B-5881A21DB2BE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3E91-858F-48F7-97DD-1240C5560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77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B9DB-82FD-448B-9C6B-5881A21DB2BE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3E91-858F-48F7-97DD-1240C5560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36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B9DB-82FD-448B-9C6B-5881A21DB2BE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3E91-858F-48F7-97DD-1240C5560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55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B9DB-82FD-448B-9C6B-5881A21DB2BE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3E91-858F-48F7-97DD-1240C5560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2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B9DB-82FD-448B-9C6B-5881A21DB2BE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3E91-858F-48F7-97DD-1240C5560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4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B9DB-82FD-448B-9C6B-5881A21DB2BE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3E91-858F-48F7-97DD-1240C5560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22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7B9DB-82FD-448B-9C6B-5881A21DB2BE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83E91-858F-48F7-97DD-1240C5560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37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-5719" y="-943"/>
            <a:ext cx="12197719" cy="685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07096" y="50076"/>
            <a:ext cx="7100513" cy="602389"/>
          </a:xfrm>
          <a:prstGeom prst="rect">
            <a:avLst/>
          </a:prstGeom>
          <a:solidFill>
            <a:srgbClr val="B9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"/>
              </a:spcBef>
            </a:pP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КОЛЛЕДЖДІҢ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МАТЕРИАЛДЫҚ-ТЕХНИКАЛЫҚ  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БАЗАСЫ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Picture 2" descr="C:\Documents and Settings\Admin.ADMIN-NCU92UWIN\Рабочий стол\Новая папка (2)223\IMG_45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3" t="21982" r="10506" b="28877"/>
          <a:stretch/>
        </p:blipFill>
        <p:spPr bwMode="auto">
          <a:xfrm>
            <a:off x="882595" y="861813"/>
            <a:ext cx="3909812" cy="185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" y="3429113"/>
            <a:ext cx="4052935" cy="21272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60319" y="5737770"/>
            <a:ext cx="3792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Химия кабинеті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07096" y="2768662"/>
            <a:ext cx="30771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 корпусы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27" y="839439"/>
            <a:ext cx="3954825" cy="18763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352518" y="2779684"/>
            <a:ext cx="3022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Физика </a:t>
            </a:r>
            <a:r>
              <a:rPr lang="kk-KZ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кабинеті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7072128" y="5737770"/>
            <a:ext cx="3131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Информатика,мультимедиялық </a:t>
            </a:r>
            <a:r>
              <a:rPr lang="kk-KZ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кабинеті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26" y="3381219"/>
            <a:ext cx="3954826" cy="222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2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0" y="-44747"/>
            <a:ext cx="12197719" cy="685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 flipH="1">
            <a:off x="4325800" y="6505703"/>
            <a:ext cx="3035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33937" y="259221"/>
            <a:ext cx="6261137" cy="601946"/>
          </a:xfrm>
          <a:prstGeom prst="rect">
            <a:avLst/>
          </a:prstGeom>
          <a:solidFill>
            <a:srgbClr val="B9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Контингент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982481"/>
              </p:ext>
            </p:extLst>
          </p:nvPr>
        </p:nvGraphicFramePr>
        <p:xfrm>
          <a:off x="1818324" y="1259851"/>
          <a:ext cx="7762997" cy="122505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160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74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83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/>
                          <a:ea typeface="Calibri"/>
                        </a:rPr>
                        <a:t>2020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/>
                          <a:ea typeface="Calibri"/>
                        </a:rPr>
                        <a:t>2021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/>
                          <a:ea typeface="Calibri"/>
                        </a:rPr>
                        <a:t>2022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3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/>
                          <a:ea typeface="Calibri"/>
                        </a:rPr>
                        <a:t>Күндізгі</a:t>
                      </a:r>
                      <a:endParaRPr lang="ru-RU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/>
                          <a:ea typeface="Calibri"/>
                        </a:rPr>
                        <a:t>69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/>
                          <a:ea typeface="Calibri"/>
                        </a:rPr>
                        <a:t>108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/>
                          <a:ea typeface="Calibri"/>
                        </a:rPr>
                        <a:t>119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3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/>
                          <a:ea typeface="Calibri"/>
                        </a:rPr>
                        <a:t>сырттай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/>
                          <a:ea typeface="Calibri"/>
                        </a:rPr>
                        <a:t>0</a:t>
                      </a:r>
                      <a:endParaRPr lang="ru-RU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/>
                          <a:ea typeface="Calibri"/>
                        </a:rPr>
                        <a:t>0</a:t>
                      </a:r>
                      <a:endParaRPr lang="ru-RU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/>
                          <a:ea typeface="Calibri"/>
                        </a:rPr>
                        <a:t>0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97383302"/>
              </p:ext>
            </p:extLst>
          </p:nvPr>
        </p:nvGraphicFramePr>
        <p:xfrm>
          <a:off x="1818324" y="2679590"/>
          <a:ext cx="8341676" cy="3458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1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2445" y="-88024"/>
            <a:ext cx="12197719" cy="685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97642" y="103261"/>
            <a:ext cx="6171030" cy="549204"/>
          </a:xfrm>
          <a:prstGeom prst="rect">
            <a:avLst/>
          </a:prstGeom>
          <a:solidFill>
            <a:srgbClr val="B9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"/>
              </a:spcBef>
            </a:pPr>
            <a:r>
              <a:rPr lang="kk-K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КОЛЛЕДЖДІҢ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МАТЕРИАЛДЫҚ-ТЕХНИКАЛЫҚ   </a:t>
            </a:r>
            <a:r>
              <a:rPr lang="kk-K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БАЗАСЫ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07096" y="2768662"/>
            <a:ext cx="30771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2" y="744727"/>
            <a:ext cx="4476585" cy="20088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78" y="3395036"/>
            <a:ext cx="4421499" cy="20088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518" y="744727"/>
            <a:ext cx="4476585" cy="200884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31" y="3395035"/>
            <a:ext cx="4200157" cy="200884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 flipH="1">
            <a:off x="7776137" y="2817870"/>
            <a:ext cx="2096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Ветеринария зертханасы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29140" y="2817870"/>
            <a:ext cx="3792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Ветеринария кабинеті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2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-5719" y="-227"/>
            <a:ext cx="12197719" cy="685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33938" y="259221"/>
            <a:ext cx="6134734" cy="393244"/>
          </a:xfrm>
          <a:prstGeom prst="rect">
            <a:avLst/>
          </a:prstGeom>
          <a:solidFill>
            <a:srgbClr val="B9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Шеберханадағы арнайы пән кабинеттері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7" y="1506029"/>
            <a:ext cx="2884285" cy="23302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76" y="1461277"/>
            <a:ext cx="3254266" cy="2365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95" y="1506028"/>
            <a:ext cx="3814719" cy="2330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7" y="4276144"/>
            <a:ext cx="2884285" cy="2132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60" y="4265257"/>
            <a:ext cx="3788854" cy="2132724"/>
          </a:xfrm>
          <a:prstGeom prst="rect">
            <a:avLst/>
          </a:prstGeom>
        </p:spPr>
      </p:pic>
      <p:pic>
        <p:nvPicPr>
          <p:cNvPr id="12" name="Picture 1" descr="C:\Documents and Settings\Admin.ADMIN-NCU92UWIN\Рабочий стол\SDC117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18" y="4276144"/>
            <a:ext cx="3254266" cy="213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57612" y="3871531"/>
            <a:ext cx="2704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Кең бейінді станокшы(Токарь)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847129" y="3871532"/>
            <a:ext cx="21686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Дәнекерлеу ісі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18613" y="3871532"/>
            <a:ext cx="14565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Ағаш шебері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8138" y="6408868"/>
            <a:ext cx="2703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Ауыл шаршуашылығын механикаландыру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4325800" y="6505703"/>
            <a:ext cx="3035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Шеберхана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7796" y="6397981"/>
            <a:ext cx="3988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Ауыл шаршуашылығын механикаландыруға арналған макеттер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-5719" y="62974"/>
            <a:ext cx="12197719" cy="685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33938" y="259221"/>
            <a:ext cx="6134734" cy="393244"/>
          </a:xfrm>
          <a:prstGeom prst="rect">
            <a:avLst/>
          </a:prstGeom>
          <a:solidFill>
            <a:srgbClr val="B9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Шеберханадағы арнайы пән кабинеттері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7" y="1506029"/>
            <a:ext cx="2884285" cy="23302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76" y="1461277"/>
            <a:ext cx="3254266" cy="2365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95" y="1506028"/>
            <a:ext cx="3814719" cy="2330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7" y="4276144"/>
            <a:ext cx="2884285" cy="2132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60" y="4265257"/>
            <a:ext cx="3788854" cy="2132724"/>
          </a:xfrm>
          <a:prstGeom prst="rect">
            <a:avLst/>
          </a:prstGeom>
        </p:spPr>
      </p:pic>
      <p:pic>
        <p:nvPicPr>
          <p:cNvPr id="12" name="Picture 1" descr="C:\Documents and Settings\Admin.ADMIN-NCU92UWIN\Рабочий стол\SDC117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18" y="4276144"/>
            <a:ext cx="3254266" cy="213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57612" y="3871531"/>
            <a:ext cx="2704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Кең бейінді станокшы(Токарь)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847129" y="3871532"/>
            <a:ext cx="21686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Дәнекерлеу ісі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18613" y="3871532"/>
            <a:ext cx="14565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Ағаш шебері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8138" y="6408868"/>
            <a:ext cx="2703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Ауыл шаршуашылығын механикаландыру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4325800" y="6505703"/>
            <a:ext cx="3035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Шеберхана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7796" y="6397981"/>
            <a:ext cx="3988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Ауыл шаршуашылығын механикаландыруға арналған макеттер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-5719" y="-227"/>
            <a:ext cx="12197719" cy="685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33937" y="259221"/>
            <a:ext cx="6141867" cy="623374"/>
          </a:xfrm>
          <a:prstGeom prst="rect">
            <a:avLst/>
          </a:prstGeom>
          <a:solidFill>
            <a:srgbClr val="B9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Ауыл шаршуашылығын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механикаландыру техникалары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4325800" y="6505703"/>
            <a:ext cx="3035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87" y="1337814"/>
            <a:ext cx="4271600" cy="2357993"/>
          </a:xfrm>
          <a:prstGeom prst="rect">
            <a:avLst/>
          </a:prstGeom>
        </p:spPr>
      </p:pic>
      <p:pic>
        <p:nvPicPr>
          <p:cNvPr id="21" name="Рисунок 15" descr="Описание: G:\фото02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87" y="4007457"/>
            <a:ext cx="4271600" cy="22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43" descr="Описание: F:\303\303\IMG-20170525-WA0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35" y="1337815"/>
            <a:ext cx="5234153" cy="233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44" descr="Описание: F:\303\303\IMG-20170525-WA00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35" y="4007457"/>
            <a:ext cx="5234153" cy="219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31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-5719" y="-227"/>
            <a:ext cx="12197719" cy="685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33937" y="243318"/>
            <a:ext cx="6141867" cy="623374"/>
          </a:xfrm>
          <a:prstGeom prst="rect">
            <a:avLst/>
          </a:prstGeom>
          <a:solidFill>
            <a:srgbClr val="B9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Гидропоника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4325800" y="6505703"/>
            <a:ext cx="3035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2884" t="8552" r="3686" b="13912"/>
          <a:stretch/>
        </p:blipFill>
        <p:spPr bwMode="auto">
          <a:xfrm>
            <a:off x="361868" y="1110237"/>
            <a:ext cx="5481623" cy="2400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1603" t="7982" r="3365" b="12771"/>
          <a:stretch/>
        </p:blipFill>
        <p:spPr bwMode="auto">
          <a:xfrm>
            <a:off x="6316801" y="1110238"/>
            <a:ext cx="5196687" cy="2420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3365" t="8837" r="5609" b="13342"/>
          <a:stretch/>
        </p:blipFill>
        <p:spPr bwMode="auto">
          <a:xfrm>
            <a:off x="6316801" y="3994218"/>
            <a:ext cx="5196687" cy="2606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/>
          <a:srcRect l="2884" t="9493" r="3686" b="12486"/>
          <a:stretch/>
        </p:blipFill>
        <p:spPr bwMode="auto">
          <a:xfrm>
            <a:off x="291051" y="3994218"/>
            <a:ext cx="5552440" cy="2606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60536" y="3557905"/>
            <a:ext cx="7217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Гидропоника жағдайында астық өнімдерін  өсіру технологиясы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142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97648" y="89764"/>
            <a:ext cx="12197719" cy="685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33938" y="259221"/>
            <a:ext cx="6134734" cy="393244"/>
          </a:xfrm>
          <a:prstGeom prst="rect">
            <a:avLst/>
          </a:prstGeom>
          <a:solidFill>
            <a:srgbClr val="B9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ЖАТАҚХАНА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4325800" y="6505703"/>
            <a:ext cx="3035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737" y="2751985"/>
            <a:ext cx="3554233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3" y="2738502"/>
            <a:ext cx="2691407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042" y="2738502"/>
            <a:ext cx="2330902" cy="172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568" y="1005714"/>
            <a:ext cx="2114839" cy="13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339" y="1011271"/>
            <a:ext cx="1865312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503" y="1005714"/>
            <a:ext cx="1863725" cy="13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043" y="1011271"/>
            <a:ext cx="233090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4" y="4695370"/>
            <a:ext cx="223002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30" y="4674340"/>
            <a:ext cx="18383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41" y="4676320"/>
            <a:ext cx="18383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042" y="4695370"/>
            <a:ext cx="2330902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 flipH="1">
            <a:off x="811032" y="2462798"/>
            <a:ext cx="14312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 flipH="1">
            <a:off x="3667405" y="2436764"/>
            <a:ext cx="3348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Дәліз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 flipH="1">
            <a:off x="5936503" y="2390761"/>
            <a:ext cx="21686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Асхана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 flipH="1">
            <a:off x="9115935" y="2379696"/>
            <a:ext cx="21686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Кір жуу бөлмесі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flipH="1">
            <a:off x="930303" y="4460683"/>
            <a:ext cx="2003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Дәмалыс бөлмесі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 flipH="1">
            <a:off x="4759158" y="4379703"/>
            <a:ext cx="21686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Жатақхана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879697" y="4397123"/>
            <a:ext cx="16796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Жатын бөлме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 flipH="1">
            <a:off x="799215" y="6060620"/>
            <a:ext cx="1705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Жатын бөлме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 flipH="1">
            <a:off x="3582924" y="6055170"/>
            <a:ext cx="22132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Тынығу бөлмесі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 flipH="1">
            <a:off x="6243119" y="6049487"/>
            <a:ext cx="21686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 бөлмесі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484041" y="6058640"/>
            <a:ext cx="2615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Жуынатын бөлме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2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-77281" y="-44747"/>
            <a:ext cx="12197719" cy="685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33938" y="259221"/>
            <a:ext cx="6134734" cy="393244"/>
          </a:xfrm>
          <a:prstGeom prst="rect">
            <a:avLst/>
          </a:prstGeom>
          <a:solidFill>
            <a:srgbClr val="B9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ЛИЦЕНЗИЯ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4325800" y="6505703"/>
            <a:ext cx="3035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6" name="Объект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37900"/>
              </p:ext>
            </p:extLst>
          </p:nvPr>
        </p:nvGraphicFramePr>
        <p:xfrm>
          <a:off x="56845" y="956433"/>
          <a:ext cx="3633985" cy="5142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4" imgW="5667375" imgH="8019903" progId="Acrobat.Document.DC">
                  <p:embed/>
                </p:oleObj>
              </mc:Choice>
              <mc:Fallback>
                <p:oleObj name="Acrobat Document" r:id="rId4" imgW="5667375" imgH="8019903" progId="Acrobat.Document.DC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845" y="956433"/>
                        <a:ext cx="3633985" cy="5142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77" y="956433"/>
            <a:ext cx="3813883" cy="5245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07" y="957393"/>
            <a:ext cx="4033985" cy="53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0" y="-44747"/>
            <a:ext cx="12197719" cy="685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 flipH="1">
            <a:off x="4325800" y="6505703"/>
            <a:ext cx="3035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33937" y="259221"/>
            <a:ext cx="6261137" cy="601946"/>
          </a:xfrm>
          <a:prstGeom prst="rect">
            <a:avLst/>
          </a:prstGeom>
          <a:solidFill>
            <a:srgbClr val="B9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Реестрге оқу бағдарламасына (ОП)тіркелу.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635119"/>
              </p:ext>
            </p:extLst>
          </p:nvPr>
        </p:nvGraphicFramePr>
        <p:xfrm>
          <a:off x="1701578" y="1415332"/>
          <a:ext cx="8563556" cy="3723292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770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772">
                  <a:extLst>
                    <a:ext uri="{9D8B030D-6E8A-4147-A177-3AD203B41FA5}">
                      <a16:colId xmlns:a16="http://schemas.microsoft.com/office/drawing/2014/main" val="2360774969"/>
                    </a:ext>
                  </a:extLst>
                </a:gridCol>
                <a:gridCol w="2854518">
                  <a:extLst>
                    <a:ext uri="{9D8B030D-6E8A-4147-A177-3AD203B41FA5}">
                      <a16:colId xmlns:a16="http://schemas.microsoft.com/office/drawing/2014/main" val="115646232"/>
                    </a:ext>
                  </a:extLst>
                </a:gridCol>
              </a:tblGrid>
              <a:tr h="3391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effectLst/>
                          <a:latin typeface="Times New Roman"/>
                          <a:ea typeface="Calibri"/>
                        </a:rPr>
                        <a:t>Мамандықтың,біліктіліктің  </a:t>
                      </a:r>
                      <a:r>
                        <a:rPr lang="kk-KZ" sz="1600" b="1" dirty="0">
                          <a:effectLst/>
                          <a:latin typeface="Times New Roman"/>
                          <a:ea typeface="Calibri"/>
                        </a:rPr>
                        <a:t>атауы</a:t>
                      </a:r>
                      <a:endParaRPr lang="ru-RU" sz="105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/>
                          <a:ea typeface="Calibri"/>
                        </a:rPr>
                        <a:t>Мемлекеттік тапсырыс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/>
                          <a:ea typeface="Calibri"/>
                        </a:rPr>
                        <a:t>Реестр</a:t>
                      </a:r>
                      <a:r>
                        <a:rPr lang="kk-KZ" sz="1400" b="1" baseline="0" dirty="0" smtClean="0">
                          <a:effectLst/>
                          <a:latin typeface="Times New Roman"/>
                          <a:ea typeface="Calibri"/>
                        </a:rPr>
                        <a:t> ОП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8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Мамандығы:  </a:t>
                      </a: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07150500Дәнекерлеу ісі (түрлері бойынша)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Біліктілігі:</a:t>
                      </a: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3W07150501Электргазымен дәнекерлеуші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Тіркелуге өтінім берілген. Бірақ реестрде тізімде жоқ.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9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Мамандығы: </a:t>
                      </a: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07161600Ауыл шаруашылығын механикаландыру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kk-KZ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Біліктілігі:</a:t>
                      </a: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3W07161601</a:t>
                      </a: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Жөндеуші-слесарь</a:t>
                      </a: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3W07161603 Ауыл шаруашылығы өндірісінің тракторист-машинисі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Тіркелуге өтінім берілген. Бірақ реестрде тізімде жоқ.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7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Мамандығы:  </a:t>
                      </a: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08410100  Ветеринария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Біліктілігі: </a:t>
                      </a: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3W08410101Жануарларды ветеринарлық өңдеу жөніндегі</a:t>
                      </a:r>
                      <a:r>
                        <a:rPr kumimoji="0" lang="kk-KZ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операторы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Тіркелуге өтінім берілген. Бірақ реестрде тізімде жоқ.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2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Мамандығы:  </a:t>
                      </a: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07150100 Машина жасау технологиясы (түрлері бойынша)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Біліктілігі:      </a:t>
                      </a: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07150102Кең бейінді станокшы</a:t>
                      </a:r>
                      <a:endParaRPr lang="ru-RU" sz="105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Тіркелуге өтінім берілген. Бірақ реестрде тізімде жоқ.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498821"/>
                  </a:ext>
                </a:extLst>
              </a:tr>
              <a:tr h="46160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50" b="1" dirty="0" smtClean="0">
                          <a:effectLst/>
                          <a:latin typeface="Times New Roman"/>
                          <a:ea typeface="Calibri"/>
                        </a:rPr>
                        <a:t>Мамандығы: 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10150100Туризм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Біліктілігі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: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 3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W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1050102 Экскурсовод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Тіркелуге өтінім берілген. Бірақ реестрде тізімде жоқ.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195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56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236</Words>
  <Application>Microsoft Office PowerPoint</Application>
  <PresentationFormat>Широкоэкранный</PresentationFormat>
  <Paragraphs>86</Paragraphs>
  <Slides>10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22</cp:revision>
  <dcterms:created xsi:type="dcterms:W3CDTF">2022-10-10T13:19:05Z</dcterms:created>
  <dcterms:modified xsi:type="dcterms:W3CDTF">2022-10-11T05:55:18Z</dcterms:modified>
</cp:coreProperties>
</file>